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3931" autoAdjust="0"/>
  </p:normalViewPr>
  <p:slideViewPr>
    <p:cSldViewPr snapToGrid="0">
      <p:cViewPr varScale="1">
        <p:scale>
          <a:sx n="64" d="100"/>
          <a:sy n="64" d="100"/>
        </p:scale>
        <p:origin x="1640" y="44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page table 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/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page replacement algorithm 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benefits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</a:t>
            </a: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/>
              <a:t> 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</a:t>
            </a:r>
          </a:p>
          <a:p>
            <a:pPr lvl="1"/>
            <a:r>
              <a:rPr lang="en-US" altLang="zh-TW" sz="2400" dirty="0"/>
              <a:t>Logical address space can therefore be much larger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</a:p>
          <a:p>
            <a:pPr lvl="1"/>
            <a:r>
              <a:rPr lang="en-US" altLang="zh-TW" sz="2400" dirty="0"/>
              <a:t>Allows for more efficient process creation</a:t>
            </a:r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instruction:</a:t>
            </a:r>
          </a:p>
          <a:p>
            <a:pPr lvl="1"/>
            <a:r>
              <a:rPr lang="en-US" altLang="zh-TW" sz="2800" dirty="0"/>
              <a:t>instruction is 6 bytes, might span 2 pages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from</a:t>
            </a:r>
          </a:p>
          <a:p>
            <a:pPr lvl="1"/>
            <a:r>
              <a:rPr lang="en-US" altLang="zh-TW" sz="2800" dirty="0"/>
              <a:t>2 pages to handle </a:t>
            </a:r>
            <a:r>
              <a:rPr lang="en-US" altLang="zh-TW" sz="2800" i="1" dirty="0"/>
              <a:t>to</a:t>
            </a:r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/>
              <a:t>low CPU utilization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</a:p>
          <a:p>
            <a:pPr lvl="1"/>
            <a:r>
              <a:rPr lang="en-US" altLang="zh-TW" sz="2800" dirty="0"/>
              <a:t>table size </a:t>
            </a:r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/>
              <a:t>Bring a page into memory only when it is needed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</a:t>
            </a:r>
          </a:p>
          <a:p>
            <a:pPr lvl="1"/>
            <a:r>
              <a:rPr lang="en-US" altLang="zh-TW" sz="2400" dirty="0"/>
              <a:t>More users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20231</TotalTime>
  <Words>2774</Words>
  <Application>Microsoft Office PowerPoint</Application>
  <PresentationFormat>On-screen Show (4:3)</PresentationFormat>
  <Paragraphs>499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194</cp:revision>
  <cp:lastPrinted>2001-06-14T14:14:54Z</cp:lastPrinted>
  <dcterms:created xsi:type="dcterms:W3CDTF">2008-07-20T15:16:37Z</dcterms:created>
  <dcterms:modified xsi:type="dcterms:W3CDTF">2020-05-14T13:52:40Z</dcterms:modified>
</cp:coreProperties>
</file>